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/>
    <p:restoredTop sz="97030"/>
  </p:normalViewPr>
  <p:slideViewPr>
    <p:cSldViewPr snapToGrid="0" showGuides="1">
      <p:cViewPr varScale="1">
        <p:scale>
          <a:sx n="137" d="100"/>
          <a:sy n="137" d="100"/>
        </p:scale>
        <p:origin x="224" y="496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emf"/><Relationship Id="rId21" Type="http://schemas.openxmlformats.org/officeDocument/2006/relationships/image" Target="../media/image19.png"/><Relationship Id="rId42" Type="http://schemas.openxmlformats.org/officeDocument/2006/relationships/image" Target="../media/image35.png"/><Relationship Id="rId47" Type="http://schemas.openxmlformats.org/officeDocument/2006/relationships/image" Target="../media/image40.emf"/><Relationship Id="rId63" Type="http://schemas.openxmlformats.org/officeDocument/2006/relationships/image" Target="../media/image56.emf"/><Relationship Id="rId68" Type="http://schemas.openxmlformats.org/officeDocument/2006/relationships/image" Target="../media/image61.png"/><Relationship Id="rId7" Type="http://schemas.openxmlformats.org/officeDocument/2006/relationships/image" Target="../media/image6.png"/><Relationship Id="rId71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14.emf"/><Relationship Id="rId29" Type="http://schemas.openxmlformats.org/officeDocument/2006/relationships/image" Target="../media/image22.png"/><Relationship Id="rId11" Type="http://schemas.openxmlformats.org/officeDocument/2006/relationships/image" Target="../media/image10.png"/><Relationship Id="rId24" Type="http://schemas.openxmlformats.org/officeDocument/2006/relationships/image" Target="../media/image17.emf"/><Relationship Id="rId32" Type="http://schemas.openxmlformats.org/officeDocument/2006/relationships/image" Target="../media/image25.emf"/><Relationship Id="rId37" Type="http://schemas.openxmlformats.org/officeDocument/2006/relationships/image" Target="../media/image30.svg"/><Relationship Id="rId40" Type="http://schemas.openxmlformats.org/officeDocument/2006/relationships/image" Target="../media/image33.png"/><Relationship Id="rId45" Type="http://schemas.openxmlformats.org/officeDocument/2006/relationships/image" Target="../media/image38.svg"/><Relationship Id="rId53" Type="http://schemas.openxmlformats.org/officeDocument/2006/relationships/image" Target="../media/image46.emf"/><Relationship Id="rId58" Type="http://schemas.openxmlformats.org/officeDocument/2006/relationships/image" Target="../media/image51.jpeg"/><Relationship Id="rId66" Type="http://schemas.openxmlformats.org/officeDocument/2006/relationships/image" Target="../media/image59.emf"/><Relationship Id="rId5" Type="http://schemas.openxmlformats.org/officeDocument/2006/relationships/image" Target="../media/image4.png"/><Relationship Id="rId61" Type="http://schemas.openxmlformats.org/officeDocument/2006/relationships/image" Target="../media/image54.emf"/><Relationship Id="rId19" Type="http://schemas.openxmlformats.org/officeDocument/2006/relationships/image" Target="../media/image17.png"/><Relationship Id="rId14" Type="http://schemas.openxmlformats.org/officeDocument/2006/relationships/image" Target="../media/image12.jpeg"/><Relationship Id="rId22" Type="http://schemas.openxmlformats.org/officeDocument/2006/relationships/image" Target="../media/image15.png"/><Relationship Id="rId27" Type="http://schemas.openxmlformats.org/officeDocument/2006/relationships/image" Target="../media/image20.emf"/><Relationship Id="rId30" Type="http://schemas.openxmlformats.org/officeDocument/2006/relationships/image" Target="../media/image23.svg"/><Relationship Id="rId35" Type="http://schemas.openxmlformats.org/officeDocument/2006/relationships/image" Target="../media/image28.emf"/><Relationship Id="rId43" Type="http://schemas.openxmlformats.org/officeDocument/2006/relationships/image" Target="../media/image36.svg"/><Relationship Id="rId48" Type="http://schemas.openxmlformats.org/officeDocument/2006/relationships/image" Target="../media/image41.emf"/><Relationship Id="rId56" Type="http://schemas.openxmlformats.org/officeDocument/2006/relationships/image" Target="../media/image49.jpeg"/><Relationship Id="rId64" Type="http://schemas.openxmlformats.org/officeDocument/2006/relationships/image" Target="../media/image57.emf"/><Relationship Id="rId69" Type="http://schemas.openxmlformats.org/officeDocument/2006/relationships/image" Target="../media/image62.png"/><Relationship Id="rId8" Type="http://schemas.openxmlformats.org/officeDocument/2006/relationships/image" Target="../media/image7.png"/><Relationship Id="rId51" Type="http://schemas.openxmlformats.org/officeDocument/2006/relationships/image" Target="../media/image44.emf"/><Relationship Id="rId72" Type="http://schemas.openxmlformats.org/officeDocument/2006/relationships/image" Target="../media/image65.gi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25" Type="http://schemas.openxmlformats.org/officeDocument/2006/relationships/image" Target="../media/image18.emf"/><Relationship Id="rId33" Type="http://schemas.openxmlformats.org/officeDocument/2006/relationships/image" Target="../media/image26.png"/><Relationship Id="rId38" Type="http://schemas.openxmlformats.org/officeDocument/2006/relationships/image" Target="../media/image31.emf"/><Relationship Id="rId46" Type="http://schemas.openxmlformats.org/officeDocument/2006/relationships/image" Target="../media/image39.emf"/><Relationship Id="rId59" Type="http://schemas.openxmlformats.org/officeDocument/2006/relationships/image" Target="../media/image52.png"/><Relationship Id="rId67" Type="http://schemas.openxmlformats.org/officeDocument/2006/relationships/image" Target="../media/image60.emf"/><Relationship Id="rId20" Type="http://schemas.openxmlformats.org/officeDocument/2006/relationships/image" Target="../media/image18.png"/><Relationship Id="rId41" Type="http://schemas.openxmlformats.org/officeDocument/2006/relationships/image" Target="../media/image34.svg"/><Relationship Id="rId54" Type="http://schemas.openxmlformats.org/officeDocument/2006/relationships/image" Target="../media/image47.png"/><Relationship Id="rId62" Type="http://schemas.openxmlformats.org/officeDocument/2006/relationships/image" Target="../media/image55.emf"/><Relationship Id="rId7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16.svg"/><Relationship Id="rId28" Type="http://schemas.openxmlformats.org/officeDocument/2006/relationships/image" Target="../media/image21.emf"/><Relationship Id="rId36" Type="http://schemas.openxmlformats.org/officeDocument/2006/relationships/image" Target="../media/image29.png"/><Relationship Id="rId49" Type="http://schemas.openxmlformats.org/officeDocument/2006/relationships/image" Target="../media/image42.emf"/><Relationship Id="rId57" Type="http://schemas.openxmlformats.org/officeDocument/2006/relationships/image" Target="../media/image50.tiff"/><Relationship Id="rId10" Type="http://schemas.openxmlformats.org/officeDocument/2006/relationships/image" Target="../media/image9.svg"/><Relationship Id="rId31" Type="http://schemas.openxmlformats.org/officeDocument/2006/relationships/image" Target="../media/image24.emf"/><Relationship Id="rId44" Type="http://schemas.openxmlformats.org/officeDocument/2006/relationships/image" Target="../media/image37.png"/><Relationship Id="rId52" Type="http://schemas.openxmlformats.org/officeDocument/2006/relationships/image" Target="../media/image45.emf"/><Relationship Id="rId60" Type="http://schemas.openxmlformats.org/officeDocument/2006/relationships/image" Target="../media/image53.emf"/><Relationship Id="rId65" Type="http://schemas.openxmlformats.org/officeDocument/2006/relationships/image" Target="../media/image58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chart" Target="../charts/chart1.xml"/><Relationship Id="rId18" Type="http://schemas.openxmlformats.org/officeDocument/2006/relationships/image" Target="../media/image16.png"/><Relationship Id="rId39" Type="http://schemas.openxmlformats.org/officeDocument/2006/relationships/image" Target="../media/image32.emf"/><Relationship Id="rId34" Type="http://schemas.openxmlformats.org/officeDocument/2006/relationships/image" Target="../media/image27.svg"/><Relationship Id="rId50" Type="http://schemas.openxmlformats.org/officeDocument/2006/relationships/image" Target="../media/image43.emf"/><Relationship Id="rId55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99422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97999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97999" y="962133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625799" y="2603254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843" y="4270118"/>
            <a:ext cx="27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D66EA-2DEA-88FA-A024-32E58EE8D35C}"/>
              </a:ext>
            </a:extLst>
          </p:cNvPr>
          <p:cNvGrpSpPr/>
          <p:nvPr/>
        </p:nvGrpSpPr>
        <p:grpSpPr>
          <a:xfrm>
            <a:off x="673105" y="1602240"/>
            <a:ext cx="3329847" cy="946412"/>
            <a:chOff x="644114" y="1685545"/>
            <a:chExt cx="3329847" cy="9464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63DDFB-83BB-32C2-8B7A-A5F7E8AA6CD2}"/>
                </a:ext>
              </a:extLst>
            </p:cNvPr>
            <p:cNvGrpSpPr/>
            <p:nvPr/>
          </p:nvGrpSpPr>
          <p:grpSpPr>
            <a:xfrm>
              <a:off x="644114" y="1696592"/>
              <a:ext cx="1103441" cy="818166"/>
              <a:chOff x="-93839" y="1423265"/>
              <a:chExt cx="1216152" cy="1216152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006D00D1-F83E-3483-D6F6-9E4537FE9222}"/>
                  </a:ext>
                </a:extLst>
              </p:cNvPr>
              <p:cNvSpPr/>
              <p:nvPr/>
            </p:nvSpPr>
            <p:spPr>
              <a:xfrm>
                <a:off x="-93839" y="1423265"/>
                <a:ext cx="1216152" cy="1216152"/>
              </a:xfrm>
              <a:prstGeom prst="cube">
                <a:avLst>
                  <a:gd name="adj" fmla="val 32335"/>
                </a:avLst>
              </a:prstGeom>
              <a:solidFill>
                <a:schemeClr val="tx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49C9F-5CB7-F381-1507-E31B111BBDAE}"/>
                  </a:ext>
                </a:extLst>
              </p:cNvPr>
              <p:cNvSpPr txBox="1"/>
              <p:nvPr/>
            </p:nvSpPr>
            <p:spPr>
              <a:xfrm>
                <a:off x="-73259" y="1734889"/>
                <a:ext cx="734755" cy="60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Create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a 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BlackBox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AB52D9-9FA2-81DE-78A2-4492C0A1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94970" y="1685545"/>
              <a:ext cx="878991" cy="878991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CCCF43-35D8-51A9-4607-80C499020FBB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555171" y="2115606"/>
              <a:ext cx="1539799" cy="94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C7E4E43-457E-5B4C-F9D8-5C1711A62251}"/>
                </a:ext>
              </a:extLst>
            </p:cNvPr>
            <p:cNvSpPr txBox="1"/>
            <p:nvPr/>
          </p:nvSpPr>
          <p:spPr>
            <a:xfrm>
              <a:off x="1770125" y="1889479"/>
              <a:ext cx="1208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Explain post-hoc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326C1B8-D7AA-AD03-DD53-5F8EC151D49E}"/>
                </a:ext>
              </a:extLst>
            </p:cNvPr>
            <p:cNvSpPr txBox="1"/>
            <p:nvPr/>
          </p:nvSpPr>
          <p:spPr>
            <a:xfrm>
              <a:off x="2066211" y="226262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</a:t>
              </a:r>
            </a:p>
          </p:txBody>
        </p:sp>
      </p:grp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3304" y="3208108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975" y="3275606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 flipV="1">
            <a:off x="3486887" y="3414878"/>
            <a:ext cx="256417" cy="91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 flipV="1">
            <a:off x="4121342" y="3414106"/>
            <a:ext cx="198400" cy="7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8008" y="4044118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291" y="6085943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98" y="6448790"/>
            <a:ext cx="4541016" cy="760677"/>
          </a:xfrm>
          <a:prstGeom prst="rect">
            <a:avLst/>
          </a:prstGeom>
        </p:spPr>
      </p:pic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8E0C06C7-3A42-1257-562E-56A20017EAE5}"/>
              </a:ext>
            </a:extLst>
          </p:cNvPr>
          <p:cNvGrpSpPr/>
          <p:nvPr/>
        </p:nvGrpSpPr>
        <p:grpSpPr>
          <a:xfrm>
            <a:off x="5251649" y="1571131"/>
            <a:ext cx="5017160" cy="2645364"/>
            <a:chOff x="5124897" y="1701353"/>
            <a:chExt cx="5411977" cy="2778022"/>
          </a:xfrm>
        </p:grpSpPr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6AFAA1E-C635-478B-7272-7E84E20DFF3E}"/>
                </a:ext>
              </a:extLst>
            </p:cNvPr>
            <p:cNvSpPr txBox="1"/>
            <p:nvPr/>
          </p:nvSpPr>
          <p:spPr>
            <a:xfrm>
              <a:off x="5124897" y="4220807"/>
              <a:ext cx="2960649" cy="25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Each </a:t>
              </a:r>
              <a:r>
                <a:rPr lang="en-US" sz="1000" i="1" dirty="0"/>
                <a:t>g </a:t>
              </a:r>
              <a:r>
                <a:rPr lang="en-US" sz="1000" dirty="0"/>
                <a:t>is E-LEN [</a:t>
              </a:r>
              <a:r>
                <a:rPr lang="en-US" sz="1000" dirty="0" err="1"/>
                <a:t>Barberio</a:t>
              </a:r>
              <a:r>
                <a:rPr lang="en-US" sz="1000" dirty="0"/>
                <a:t> et al.], constructing FOL</a:t>
              </a:r>
              <a:endParaRPr lang="en-US" sz="1000" i="1" dirty="0"/>
            </a:p>
          </p:txBody>
        </p: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78EA1AE7-F92E-B114-7820-2186F88AD734}"/>
                </a:ext>
              </a:extLst>
            </p:cNvPr>
            <p:cNvGrpSpPr/>
            <p:nvPr/>
          </p:nvGrpSpPr>
          <p:grpSpPr>
            <a:xfrm>
              <a:off x="5201949" y="1701353"/>
              <a:ext cx="5334925" cy="2517660"/>
              <a:chOff x="218181" y="350883"/>
              <a:chExt cx="5887906" cy="2803549"/>
            </a:xfrm>
          </p:grpSpPr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420FF8C7-D99F-E1B1-A1C5-67E8B976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1854416"/>
                <a:ext cx="1170937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3A131B5C-8EE7-40BD-FAEE-E86A38C839F2}"/>
                  </a:ext>
                </a:extLst>
              </p:cNvPr>
              <p:cNvCxnSpPr>
                <a:cxnSpLocks/>
                <a:endCxn id="1474" idx="1"/>
              </p:cNvCxnSpPr>
              <p:nvPr/>
            </p:nvCxnSpPr>
            <p:spPr>
              <a:xfrm>
                <a:off x="1386005" y="1806112"/>
                <a:ext cx="1403765" cy="9963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C609E46F-1D61-9D49-6490-D21528DEDAEA}"/>
                  </a:ext>
                </a:extLst>
              </p:cNvPr>
              <p:cNvSpPr/>
              <p:nvPr/>
            </p:nvSpPr>
            <p:spPr>
              <a:xfrm>
                <a:off x="1391023" y="1903118"/>
                <a:ext cx="978517" cy="558650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1270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F3A12239-7FF0-2749-7E91-2BF697E9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331" y="1781698"/>
                <a:ext cx="137932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2150489-1148-000F-51B4-D6F3F4C76C50}"/>
                  </a:ext>
                </a:extLst>
              </p:cNvPr>
              <p:cNvSpPr/>
              <p:nvPr/>
            </p:nvSpPr>
            <p:spPr>
              <a:xfrm>
                <a:off x="2763173" y="1829879"/>
                <a:ext cx="986989" cy="563666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  <a:tailEnd type="triangle" w="med" len="med"/>
              </a:ln>
              <a:effectLst>
                <a:outerShdw blurRad="50800" dist="50800" dir="5400000" sx="1000" sy="1000" algn="ctr" rotWithShape="0">
                  <a:srgbClr val="000000"/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814BD24-395C-807C-C3A7-1050E2274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030" y="1747600"/>
                <a:ext cx="1940022" cy="22988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83031E98-8D3B-1FDD-5796-4258D54893A3}"/>
                  </a:ext>
                </a:extLst>
              </p:cNvPr>
              <p:cNvSpPr/>
              <p:nvPr/>
            </p:nvSpPr>
            <p:spPr>
              <a:xfrm>
                <a:off x="4142264" y="1792448"/>
                <a:ext cx="1174683" cy="566201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A443A0C8-A795-90FE-0101-5448CF70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81" y="1854416"/>
                <a:ext cx="58866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C09595FF-C8EE-1E22-8F95-6E9C4FF65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797" y="1804432"/>
                <a:ext cx="588660" cy="0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D7B6EAB8-9C78-BBBE-5867-75F2C10C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503" y="1782274"/>
                <a:ext cx="482150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8EC7CE7F-916A-ACFA-D97C-E1797BE5E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31" y="2451479"/>
                <a:ext cx="3170256" cy="0"/>
              </a:xfrm>
              <a:prstGeom prst="line">
                <a:avLst/>
              </a:prstGeom>
              <a:ln w="127000">
                <a:solidFill>
                  <a:schemeClr val="bg1">
                    <a:lumMod val="65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5EE3ED82-649F-3DA1-0972-2D6D0294A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60" y="2388046"/>
                <a:ext cx="1688827" cy="0"/>
              </a:xfrm>
              <a:prstGeom prst="line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3AE8C96-E1AB-916B-ACE6-9B1132B37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176" y="2461769"/>
                <a:ext cx="305771" cy="1458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7DF0DA33-5FBC-508A-9273-27E8D5537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8776" y="2414933"/>
                <a:ext cx="827311" cy="14292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6882D345-CF30-A51C-9538-29E3FEB3F0CB}"/>
                  </a:ext>
                </a:extLst>
              </p:cNvPr>
              <p:cNvSpPr/>
              <p:nvPr/>
            </p:nvSpPr>
            <p:spPr>
              <a:xfrm>
                <a:off x="783225" y="488015"/>
                <a:ext cx="2591588" cy="333029"/>
              </a:xfrm>
              <a:custGeom>
                <a:avLst/>
                <a:gdLst>
                  <a:gd name="connsiteX0" fmla="*/ 0 w 1585731"/>
                  <a:gd name="connsiteY0" fmla="*/ 289441 h 312591"/>
                  <a:gd name="connsiteX1" fmla="*/ 844951 w 1585731"/>
                  <a:gd name="connsiteY1" fmla="*/ 74 h 312591"/>
                  <a:gd name="connsiteX2" fmla="*/ 1585731 w 1585731"/>
                  <a:gd name="connsiteY2" fmla="*/ 312591 h 312591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0373" h="514283">
                    <a:moveTo>
                      <a:pt x="0" y="289441"/>
                    </a:moveTo>
                    <a:cubicBezTo>
                      <a:pt x="290331" y="142828"/>
                      <a:pt x="580663" y="-3784"/>
                      <a:pt x="844951" y="74"/>
                    </a:cubicBezTo>
                    <a:cubicBezTo>
                      <a:pt x="1109239" y="3932"/>
                      <a:pt x="1309342" y="222436"/>
                      <a:pt x="1490373" y="514283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1296DD61-77C1-60CC-4D60-D2627BC6E5CC}"/>
                  </a:ext>
                </a:extLst>
              </p:cNvPr>
              <p:cNvSpPr/>
              <p:nvPr/>
            </p:nvSpPr>
            <p:spPr>
              <a:xfrm>
                <a:off x="783226" y="603225"/>
                <a:ext cx="1340908" cy="205829"/>
              </a:xfrm>
              <a:custGeom>
                <a:avLst/>
                <a:gdLst>
                  <a:gd name="connsiteX0" fmla="*/ 0 w 3576577"/>
                  <a:gd name="connsiteY0" fmla="*/ 416917 h 416917"/>
                  <a:gd name="connsiteX1" fmla="*/ 1794076 w 3576577"/>
                  <a:gd name="connsiteY1" fmla="*/ 228 h 416917"/>
                  <a:gd name="connsiteX2" fmla="*/ 3576577 w 3576577"/>
                  <a:gd name="connsiteY2" fmla="*/ 370618 h 416917"/>
                  <a:gd name="connsiteX0" fmla="*/ 0 w 3510935"/>
                  <a:gd name="connsiteY0" fmla="*/ 416750 h 914369"/>
                  <a:gd name="connsiteX1" fmla="*/ 1794076 w 3510935"/>
                  <a:gd name="connsiteY1" fmla="*/ 61 h 914369"/>
                  <a:gd name="connsiteX2" fmla="*/ 3510935 w 3510935"/>
                  <a:gd name="connsiteY2" fmla="*/ 914369 h 914369"/>
                  <a:gd name="connsiteX0" fmla="*/ 0 w 3510935"/>
                  <a:gd name="connsiteY0" fmla="*/ 416779 h 914398"/>
                  <a:gd name="connsiteX1" fmla="*/ 1794076 w 3510935"/>
                  <a:gd name="connsiteY1" fmla="*/ 90 h 914398"/>
                  <a:gd name="connsiteX2" fmla="*/ 3510935 w 3510935"/>
                  <a:gd name="connsiteY2" fmla="*/ 914398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0935" h="914398">
                    <a:moveTo>
                      <a:pt x="0" y="416779"/>
                    </a:moveTo>
                    <a:cubicBezTo>
                      <a:pt x="598990" y="212292"/>
                      <a:pt x="1197980" y="7806"/>
                      <a:pt x="1794076" y="90"/>
                    </a:cubicBezTo>
                    <a:cubicBezTo>
                      <a:pt x="2390172" y="-7626"/>
                      <a:pt x="3103719" y="483602"/>
                      <a:pt x="3510935" y="91439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BFE6F5D-C45A-2196-1055-6C387980E1E2}"/>
                  </a:ext>
                </a:extLst>
              </p:cNvPr>
              <p:cNvSpPr/>
              <p:nvPr/>
            </p:nvSpPr>
            <p:spPr>
              <a:xfrm>
                <a:off x="800663" y="350883"/>
                <a:ext cx="3931156" cy="477758"/>
              </a:xfrm>
              <a:custGeom>
                <a:avLst/>
                <a:gdLst>
                  <a:gd name="connsiteX0" fmla="*/ 0 w 4919240"/>
                  <a:gd name="connsiteY0" fmla="*/ 347614 h 405488"/>
                  <a:gd name="connsiteX1" fmla="*/ 2720050 w 4919240"/>
                  <a:gd name="connsiteY1" fmla="*/ 374 h 405488"/>
                  <a:gd name="connsiteX2" fmla="*/ 4919240 w 4919240"/>
                  <a:gd name="connsiteY2" fmla="*/ 405488 h 405488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77407" h="537714">
                    <a:moveTo>
                      <a:pt x="0" y="347614"/>
                    </a:moveTo>
                    <a:cubicBezTo>
                      <a:pt x="950088" y="169171"/>
                      <a:pt x="1900177" y="-9272"/>
                      <a:pt x="2720050" y="374"/>
                    </a:cubicBezTo>
                    <a:cubicBezTo>
                      <a:pt x="3539923" y="10020"/>
                      <a:pt x="4108665" y="245533"/>
                      <a:pt x="4677407" y="53771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68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A45C850B-C1C2-E384-F759-E277E8FB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89304" y="1736750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34C04E5F-4374-F0AB-266D-4919FCBF0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6" name="Graphic 1475">
                  <a:extLst>
                    <a:ext uri="{FF2B5EF4-FFF2-40B4-BE49-F238E27FC236}">
                      <a16:creationId xmlns:a16="http://schemas.microsoft.com/office/drawing/2014/main" id="{5771B177-0D77-D21E-98C2-F80C7B530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15D9C231-581F-B30A-E48E-6DE73FDCE1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63266" y="1700992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235524D5-6169-E76A-5505-1ED3966A0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4" name="Graphic 1473">
                  <a:extLst>
                    <a:ext uri="{FF2B5EF4-FFF2-40B4-BE49-F238E27FC236}">
                      <a16:creationId xmlns:a16="http://schemas.microsoft.com/office/drawing/2014/main" id="{94F1F538-423D-FBB8-77A2-A90F0DCFA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4D8BDE48-E3C8-1401-6FDC-C6F95AE70C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84539" y="1646508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5E40EF29-2430-5EF3-ACF7-CC411976AC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2" name="Graphic 1471">
                  <a:extLst>
                    <a:ext uri="{FF2B5EF4-FFF2-40B4-BE49-F238E27FC236}">
                      <a16:creationId xmlns:a16="http://schemas.microsoft.com/office/drawing/2014/main" id="{E7E89B33-89ED-0040-BA45-4D9974EA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05" name="Picture 1404">
                <a:extLst>
                  <a:ext uri="{FF2B5EF4-FFF2-40B4-BE49-F238E27FC236}">
                    <a16:creationId xmlns:a16="http://schemas.microsoft.com/office/drawing/2014/main" id="{569707A6-5878-B08E-5271-C1203776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6544" y="1895704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6" name="Picture 1405">
                <a:extLst>
                  <a:ext uri="{FF2B5EF4-FFF2-40B4-BE49-F238E27FC236}">
                    <a16:creationId xmlns:a16="http://schemas.microsoft.com/office/drawing/2014/main" id="{5DBAC923-6FFC-275D-3BCC-870423C0D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8727" y="2103537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07" name="Picture 1406">
                <a:extLst>
                  <a:ext uri="{FF2B5EF4-FFF2-40B4-BE49-F238E27FC236}">
                    <a16:creationId xmlns:a16="http://schemas.microsoft.com/office/drawing/2014/main" id="{1065E015-D63F-367D-D6B6-71B831B8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66022" y="1858120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8" name="Picture 1407">
                <a:extLst>
                  <a:ext uri="{FF2B5EF4-FFF2-40B4-BE49-F238E27FC236}">
                    <a16:creationId xmlns:a16="http://schemas.microsoft.com/office/drawing/2014/main" id="{295CFF13-DC1A-4AA4-EC49-D75BEC6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678" y="1792026"/>
                <a:ext cx="424778" cy="155448"/>
              </a:xfrm>
              <a:prstGeom prst="rect">
                <a:avLst/>
              </a:prstGeom>
            </p:spPr>
          </p:pic>
          <p:pic>
            <p:nvPicPr>
              <p:cNvPr id="1409" name="Picture 1408">
                <a:extLst>
                  <a:ext uri="{FF2B5EF4-FFF2-40B4-BE49-F238E27FC236}">
                    <a16:creationId xmlns:a16="http://schemas.microsoft.com/office/drawing/2014/main" id="{C27AB329-9186-A48F-49E3-1689F79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5659" y="2096370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10" name="Graphic 1409">
                <a:extLst>
                  <a:ext uri="{FF2B5EF4-FFF2-40B4-BE49-F238E27FC236}">
                    <a16:creationId xmlns:a16="http://schemas.microsoft.com/office/drawing/2014/main" id="{36CCBD2A-5FFC-1A9C-53EA-20023D235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75143" y="2556453"/>
                <a:ext cx="348275" cy="380982"/>
              </a:xfrm>
              <a:prstGeom prst="rect">
                <a:avLst/>
              </a:prstGeom>
            </p:spPr>
          </p:pic>
          <p:pic>
            <p:nvPicPr>
              <p:cNvPr id="1411" name="Graphic 1410">
                <a:extLst>
                  <a:ext uri="{FF2B5EF4-FFF2-40B4-BE49-F238E27FC236}">
                    <a16:creationId xmlns:a16="http://schemas.microsoft.com/office/drawing/2014/main" id="{5F02D2D4-31E8-8963-0FCC-A27BCEBF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45287" y="2556453"/>
                <a:ext cx="340700" cy="372696"/>
              </a:xfrm>
              <a:prstGeom prst="rect">
                <a:avLst/>
              </a:prstGeom>
            </p:spPr>
          </p:pic>
          <p:pic>
            <p:nvPicPr>
              <p:cNvPr id="1412" name="Picture 1411">
                <a:extLst>
                  <a:ext uri="{FF2B5EF4-FFF2-40B4-BE49-F238E27FC236}">
                    <a16:creationId xmlns:a16="http://schemas.microsoft.com/office/drawing/2014/main" id="{32102E9C-1AA9-3CBB-FC85-A58755FA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77881" y="2991276"/>
                <a:ext cx="103089" cy="144095"/>
              </a:xfrm>
              <a:prstGeom prst="rect">
                <a:avLst/>
              </a:prstGeom>
            </p:spPr>
          </p:pic>
          <p:sp>
            <p:nvSpPr>
              <p:cNvPr id="1413" name="Double Brace 1412">
                <a:extLst>
                  <a:ext uri="{FF2B5EF4-FFF2-40B4-BE49-F238E27FC236}">
                    <a16:creationId xmlns:a16="http://schemas.microsoft.com/office/drawing/2014/main" id="{C7A540EC-1ABD-B05E-D13C-9FF8CD50FE1C}"/>
                  </a:ext>
                </a:extLst>
              </p:cNvPr>
              <p:cNvSpPr/>
              <p:nvPr/>
            </p:nvSpPr>
            <p:spPr>
              <a:xfrm>
                <a:off x="3369546" y="2575241"/>
                <a:ext cx="903394" cy="505515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A005F187-837E-5397-7F5F-C9868959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75910" y="2971920"/>
                <a:ext cx="108652" cy="152997"/>
              </a:xfrm>
              <a:prstGeom prst="rect">
                <a:avLst/>
              </a:prstGeom>
            </p:spPr>
          </p:pic>
          <p:pic>
            <p:nvPicPr>
              <p:cNvPr id="1415" name="Graphic 1414">
                <a:extLst>
                  <a:ext uri="{FF2B5EF4-FFF2-40B4-BE49-F238E27FC236}">
                    <a16:creationId xmlns:a16="http://schemas.microsoft.com/office/drawing/2014/main" id="{DF1252DE-B5EF-4160-3A7E-22AE6D6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455850" y="2569028"/>
                <a:ext cx="348771" cy="384354"/>
              </a:xfrm>
              <a:prstGeom prst="rect">
                <a:avLst/>
              </a:prstGeom>
            </p:spPr>
          </p:pic>
          <p:sp>
            <p:nvSpPr>
              <p:cNvPr id="1416" name="Double Brace 1415">
                <a:extLst>
                  <a:ext uri="{FF2B5EF4-FFF2-40B4-BE49-F238E27FC236}">
                    <a16:creationId xmlns:a16="http://schemas.microsoft.com/office/drawing/2014/main" id="{A5FEC2DA-655F-18D6-184F-DFEF4E3E8D4E}"/>
                  </a:ext>
                </a:extLst>
              </p:cNvPr>
              <p:cNvSpPr/>
              <p:nvPr/>
            </p:nvSpPr>
            <p:spPr>
              <a:xfrm>
                <a:off x="2349737" y="2582907"/>
                <a:ext cx="567969" cy="509990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7" name="Picture 1416">
                <a:extLst>
                  <a:ext uri="{FF2B5EF4-FFF2-40B4-BE49-F238E27FC236}">
                    <a16:creationId xmlns:a16="http://schemas.microsoft.com/office/drawing/2014/main" id="{C1888272-C6E0-B250-6B4A-E71EEA8C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09876" y="2982967"/>
                <a:ext cx="119054" cy="152404"/>
              </a:xfrm>
              <a:prstGeom prst="rect">
                <a:avLst/>
              </a:prstGeom>
            </p:spPr>
          </p:pic>
          <p:pic>
            <p:nvPicPr>
              <p:cNvPr id="1418" name="Graphic 1417">
                <a:extLst>
                  <a:ext uri="{FF2B5EF4-FFF2-40B4-BE49-F238E27FC236}">
                    <a16:creationId xmlns:a16="http://schemas.microsoft.com/office/drawing/2014/main" id="{14BDD25D-C481-E61F-A2D1-7B7283A51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18293" y="2562565"/>
                <a:ext cx="362046" cy="382866"/>
              </a:xfrm>
              <a:prstGeom prst="rect">
                <a:avLst/>
              </a:prstGeom>
            </p:spPr>
          </p:pic>
          <p:pic>
            <p:nvPicPr>
              <p:cNvPr id="1419" name="Graphic 1418">
                <a:extLst>
                  <a:ext uri="{FF2B5EF4-FFF2-40B4-BE49-F238E27FC236}">
                    <a16:creationId xmlns:a16="http://schemas.microsoft.com/office/drawing/2014/main" id="{844B4281-F5BA-1A87-5093-F6A7A652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06850" y="2562563"/>
                <a:ext cx="354171" cy="374538"/>
              </a:xfrm>
              <a:prstGeom prst="rect">
                <a:avLst/>
              </a:prstGeom>
            </p:spPr>
          </p:pic>
          <p:pic>
            <p:nvPicPr>
              <p:cNvPr id="1420" name="Graphic 1419">
                <a:extLst>
                  <a:ext uri="{FF2B5EF4-FFF2-40B4-BE49-F238E27FC236}">
                    <a16:creationId xmlns:a16="http://schemas.microsoft.com/office/drawing/2014/main" id="{49750552-2948-0EF1-8EF9-00A15A36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5487533" y="2562563"/>
                <a:ext cx="354171" cy="374538"/>
              </a:xfrm>
              <a:prstGeom prst="rect">
                <a:avLst/>
              </a:prstGeom>
            </p:spPr>
          </p:pic>
          <p:sp>
            <p:nvSpPr>
              <p:cNvPr id="1421" name="Double Brace 1420">
                <a:extLst>
                  <a:ext uri="{FF2B5EF4-FFF2-40B4-BE49-F238E27FC236}">
                    <a16:creationId xmlns:a16="http://schemas.microsoft.com/office/drawing/2014/main" id="{E4518F8D-165E-53BA-30B8-9366B2FE4F5B}"/>
                  </a:ext>
                </a:extLst>
              </p:cNvPr>
              <p:cNvSpPr/>
              <p:nvPr/>
            </p:nvSpPr>
            <p:spPr>
              <a:xfrm>
                <a:off x="4609293" y="2576862"/>
                <a:ext cx="1314557" cy="508014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22" name="Picture 1421">
                <a:extLst>
                  <a:ext uri="{FF2B5EF4-FFF2-40B4-BE49-F238E27FC236}">
                    <a16:creationId xmlns:a16="http://schemas.microsoft.com/office/drawing/2014/main" id="{4154C7EF-5691-1EC1-5FC2-34E8F5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86799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F61CBE0A-3919-C627-242B-B321405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27772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552614AD-6F22-B149-630B-BDD74EDC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96" y="2983458"/>
                <a:ext cx="119054" cy="151913"/>
              </a:xfrm>
              <a:prstGeom prst="rect">
                <a:avLst/>
              </a:prstGeom>
            </p:spPr>
          </p:pic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12D5EE77-3B2E-4E6D-1CF1-4440FE883469}"/>
                  </a:ext>
                </a:extLst>
              </p:cNvPr>
              <p:cNvGrpSpPr/>
              <p:nvPr/>
            </p:nvGrpSpPr>
            <p:grpSpPr>
              <a:xfrm>
                <a:off x="47327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64" name="Group 1463">
                  <a:extLst>
                    <a:ext uri="{FF2B5EF4-FFF2-40B4-BE49-F238E27FC236}">
                      <a16:creationId xmlns:a16="http://schemas.microsoft.com/office/drawing/2014/main" id="{5E12245F-B7EE-EFDA-7409-24DDE47FD9D6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9" name="Graphic 1468">
                    <a:extLst>
                      <a:ext uri="{FF2B5EF4-FFF2-40B4-BE49-F238E27FC236}">
                        <a16:creationId xmlns:a16="http://schemas.microsoft.com/office/drawing/2014/main" id="{6F266662-C58C-74E4-9A39-6409D3D14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70" name="Straight Connector 1469">
                    <a:extLst>
                      <a:ext uri="{FF2B5EF4-FFF2-40B4-BE49-F238E27FC236}">
                        <a16:creationId xmlns:a16="http://schemas.microsoft.com/office/drawing/2014/main" id="{440358B9-073F-6349-68ED-ECAE07656A23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5" name="Group 1464">
                  <a:extLst>
                    <a:ext uri="{FF2B5EF4-FFF2-40B4-BE49-F238E27FC236}">
                      <a16:creationId xmlns:a16="http://schemas.microsoft.com/office/drawing/2014/main" id="{5F3A1D3E-7858-4637-F4B2-C4B1B7AC76B1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7" name="Graphic 1466">
                    <a:extLst>
                      <a:ext uri="{FF2B5EF4-FFF2-40B4-BE49-F238E27FC236}">
                        <a16:creationId xmlns:a16="http://schemas.microsoft.com/office/drawing/2014/main" id="{8EEA7DB7-EFCB-FF1A-1B1A-4135BF8B3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8" name="Straight Connector 1467">
                    <a:extLst>
                      <a:ext uri="{FF2B5EF4-FFF2-40B4-BE49-F238E27FC236}">
                        <a16:creationId xmlns:a16="http://schemas.microsoft.com/office/drawing/2014/main" id="{2F5C4D8C-4A4C-CB83-2DEB-B2C3BD5A2D87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66" name="Graphic 1465">
                  <a:extLst>
                    <a:ext uri="{FF2B5EF4-FFF2-40B4-BE49-F238E27FC236}">
                      <a16:creationId xmlns:a16="http://schemas.microsoft.com/office/drawing/2014/main" id="{7548F6CB-29F9-9F60-D05E-99F6682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6" name="Group 1425">
                <a:extLst>
                  <a:ext uri="{FF2B5EF4-FFF2-40B4-BE49-F238E27FC236}">
                    <a16:creationId xmlns:a16="http://schemas.microsoft.com/office/drawing/2014/main" id="{E2520838-37FF-19F8-CE99-C85DE004E942}"/>
                  </a:ext>
                </a:extLst>
              </p:cNvPr>
              <p:cNvGrpSpPr/>
              <p:nvPr/>
            </p:nvGrpSpPr>
            <p:grpSpPr>
              <a:xfrm>
                <a:off x="204215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B6CB8D7-F9A2-DDB3-0E07-E58251F1F329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2" name="Graphic 1461">
                    <a:extLst>
                      <a:ext uri="{FF2B5EF4-FFF2-40B4-BE49-F238E27FC236}">
                        <a16:creationId xmlns:a16="http://schemas.microsoft.com/office/drawing/2014/main" id="{E3BB5A98-85F3-9655-C3E2-638E41AAC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1393C57B-E4D3-8D30-44B3-507F57D666B4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D67C377A-2989-81BD-6AE5-77EC6910786B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0" name="Graphic 1459">
                    <a:extLst>
                      <a:ext uri="{FF2B5EF4-FFF2-40B4-BE49-F238E27FC236}">
                        <a16:creationId xmlns:a16="http://schemas.microsoft.com/office/drawing/2014/main" id="{C9A37A2D-AABC-1539-448E-19CB236A9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213DAAA2-E891-5BCB-9C20-AAD7F462680D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9" name="Graphic 1458">
                  <a:extLst>
                    <a:ext uri="{FF2B5EF4-FFF2-40B4-BE49-F238E27FC236}">
                      <a16:creationId xmlns:a16="http://schemas.microsoft.com/office/drawing/2014/main" id="{E0595B40-B049-9AC1-C0A6-62DAAE91A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FDBAB350-54C5-9DAF-CE9D-FEE1A08A0083}"/>
                  </a:ext>
                </a:extLst>
              </p:cNvPr>
              <p:cNvGrpSpPr/>
              <p:nvPr/>
            </p:nvGrpSpPr>
            <p:grpSpPr>
              <a:xfrm>
                <a:off x="3269866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E090BB7B-0008-D489-8A1C-2CEDC1BCC03D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55" name="Graphic 1454">
                    <a:extLst>
                      <a:ext uri="{FF2B5EF4-FFF2-40B4-BE49-F238E27FC236}">
                        <a16:creationId xmlns:a16="http://schemas.microsoft.com/office/drawing/2014/main" id="{494FFA47-901D-FADE-51F5-D64B04FA9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80BD9C5D-B902-4AE4-D33A-6DF3703582A5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FE53F9-90B2-D718-C6F8-77D41DD3AE04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53" name="Graphic 1452">
                    <a:extLst>
                      <a:ext uri="{FF2B5EF4-FFF2-40B4-BE49-F238E27FC236}">
                        <a16:creationId xmlns:a16="http://schemas.microsoft.com/office/drawing/2014/main" id="{1D9FC608-9C80-4F31-43C5-2238EDE45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67AEC60-0A44-19B8-9519-A96421DF1B9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2" name="Graphic 1451">
                  <a:extLst>
                    <a:ext uri="{FF2B5EF4-FFF2-40B4-BE49-F238E27FC236}">
                      <a16:creationId xmlns:a16="http://schemas.microsoft.com/office/drawing/2014/main" id="{1C5DE391-B9ED-04C1-ABB6-921060C32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2380054-60E2-A9CF-C5FD-548F0B94B9C9}"/>
                  </a:ext>
                </a:extLst>
              </p:cNvPr>
              <p:cNvGrpSpPr/>
              <p:nvPr/>
            </p:nvGrpSpPr>
            <p:grpSpPr>
              <a:xfrm>
                <a:off x="4735338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43" name="Group 1442">
                  <a:extLst>
                    <a:ext uri="{FF2B5EF4-FFF2-40B4-BE49-F238E27FC236}">
                      <a16:creationId xmlns:a16="http://schemas.microsoft.com/office/drawing/2014/main" id="{9AF5EE1C-C8E9-97D2-B560-A4048C8F0923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48" name="Graphic 1447">
                    <a:extLst>
                      <a:ext uri="{FF2B5EF4-FFF2-40B4-BE49-F238E27FC236}">
                        <a16:creationId xmlns:a16="http://schemas.microsoft.com/office/drawing/2014/main" id="{A9CF58A3-2815-1BD1-A5AF-41709C322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9" name="Straight Connector 1448">
                    <a:extLst>
                      <a:ext uri="{FF2B5EF4-FFF2-40B4-BE49-F238E27FC236}">
                        <a16:creationId xmlns:a16="http://schemas.microsoft.com/office/drawing/2014/main" id="{55252994-4ACB-1BA4-B6D2-E7E698CC9FA2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4" name="Group 1443">
                  <a:extLst>
                    <a:ext uri="{FF2B5EF4-FFF2-40B4-BE49-F238E27FC236}">
                      <a16:creationId xmlns:a16="http://schemas.microsoft.com/office/drawing/2014/main" id="{36E11ADE-6B67-610D-032E-A590F61B88E5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46" name="Graphic 1445">
                    <a:extLst>
                      <a:ext uri="{FF2B5EF4-FFF2-40B4-BE49-F238E27FC236}">
                        <a16:creationId xmlns:a16="http://schemas.microsoft.com/office/drawing/2014/main" id="{7430FDFA-68F7-1FA1-0AF3-B908516AA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7" name="Straight Connector 1446">
                    <a:extLst>
                      <a:ext uri="{FF2B5EF4-FFF2-40B4-BE49-F238E27FC236}">
                        <a16:creationId xmlns:a16="http://schemas.microsoft.com/office/drawing/2014/main" id="{A90451DC-97AB-5188-886C-8BD0A57C188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5" name="Graphic 1444">
                  <a:extLst>
                    <a:ext uri="{FF2B5EF4-FFF2-40B4-BE49-F238E27FC236}">
                      <a16:creationId xmlns:a16="http://schemas.microsoft.com/office/drawing/2014/main" id="{FE0A86BB-AF64-362B-3A10-157AC17E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500D9CDF-6EC8-7465-699A-F054272B1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469586"/>
                <a:ext cx="50459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429">
                <a:extLst>
                  <a:ext uri="{FF2B5EF4-FFF2-40B4-BE49-F238E27FC236}">
                    <a16:creationId xmlns:a16="http://schemas.microsoft.com/office/drawing/2014/main" id="{20EA16A2-8A19-70BC-6864-9B9303D8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749145"/>
                <a:ext cx="505069" cy="0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43636ED-44DC-BADC-00E4-6534FFFECB85}"/>
                  </a:ext>
                </a:extLst>
              </p:cNvPr>
              <p:cNvSpPr txBox="1"/>
              <p:nvPr/>
            </p:nvSpPr>
            <p:spPr>
              <a:xfrm>
                <a:off x="651227" y="2334758"/>
                <a:ext cx="1118463" cy="27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Blackbox Model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C4AA2A35-F79C-2EFB-177F-F6E677CB9C56}"/>
                  </a:ext>
                </a:extLst>
              </p:cNvPr>
              <p:cNvSpPr txBox="1"/>
              <p:nvPr/>
            </p:nvSpPr>
            <p:spPr>
              <a:xfrm>
                <a:off x="651227" y="2617460"/>
                <a:ext cx="14766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Symbolic Model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CE07A943-6A72-8FBF-3200-B5F305D680F7}"/>
                  </a:ext>
                </a:extLst>
              </p:cNvPr>
              <p:cNvSpPr txBox="1"/>
              <p:nvPr/>
            </p:nvSpPr>
            <p:spPr>
              <a:xfrm>
                <a:off x="651227" y="2877433"/>
                <a:ext cx="1132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Selector</a:t>
                </a:r>
              </a:p>
            </p:txBody>
          </p:sp>
          <p:pic>
            <p:nvPicPr>
              <p:cNvPr id="1435" name="Picture 1434">
                <a:extLst>
                  <a:ext uri="{FF2B5EF4-FFF2-40B4-BE49-F238E27FC236}">
                    <a16:creationId xmlns:a16="http://schemas.microsoft.com/office/drawing/2014/main" id="{13B9E21B-6554-932D-F5C4-700F27242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9278" y="1250902"/>
                <a:ext cx="469485" cy="166592"/>
              </a:xfrm>
              <a:prstGeom prst="rect">
                <a:avLst/>
              </a:prstGeom>
            </p:spPr>
          </p:pic>
          <p:pic>
            <p:nvPicPr>
              <p:cNvPr id="1436" name="Picture 1435">
                <a:extLst>
                  <a:ext uri="{FF2B5EF4-FFF2-40B4-BE49-F238E27FC236}">
                    <a16:creationId xmlns:a16="http://schemas.microsoft.com/office/drawing/2014/main" id="{9E469A38-0808-55A5-5751-40A15B48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3712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F46D480-8F5E-1166-E1CD-6E9079531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2510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8" name="Picture 1437">
                <a:extLst>
                  <a:ext uri="{FF2B5EF4-FFF2-40B4-BE49-F238E27FC236}">
                    <a16:creationId xmlns:a16="http://schemas.microsoft.com/office/drawing/2014/main" id="{F00431E2-A26E-1EE5-23CC-0694D53D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555" y="1250902"/>
                <a:ext cx="469485" cy="166592"/>
              </a:xfrm>
              <a:prstGeom prst="rect">
                <a:avLst/>
              </a:prstGeom>
            </p:spPr>
          </p:pic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23E34CDB-DBFC-296A-E9BE-68661B62A7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203" y="2909008"/>
                <a:ext cx="224592" cy="229265"/>
                <a:chOff x="2937567" y="5225133"/>
                <a:chExt cx="914400" cy="914401"/>
              </a:xfrm>
            </p:grpSpPr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65DB4B39-1186-7332-6E8D-6A6FE9C8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7567" y="5225133"/>
                  <a:ext cx="914400" cy="914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42" name="Graphic 1441">
                  <a:extLst>
                    <a:ext uri="{FF2B5EF4-FFF2-40B4-BE49-F238E27FC236}">
                      <a16:creationId xmlns:a16="http://schemas.microsoft.com/office/drawing/2014/main" id="{A9EAFF83-5B92-C3E1-6CDF-D7D3C9F18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216" y="5384392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8B95D04E-3FD7-C27B-8C9C-BDF06CAB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050" y="2108290"/>
                <a:ext cx="152278" cy="155448"/>
              </a:xfrm>
              <a:prstGeom prst="rect">
                <a:avLst/>
              </a:prstGeom>
            </p:spPr>
          </p:pic>
        </p:grpSp>
      </p:grpSp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606826" y="1627452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  <a:endCxn id="1573" idx="1"/>
          </p:cNvCxnSpPr>
          <p:nvPr/>
        </p:nvCxnSpPr>
        <p:spPr>
          <a:xfrm flipH="1" flipV="1">
            <a:off x="7653544" y="5539839"/>
            <a:ext cx="233070" cy="556176"/>
          </a:xfrm>
          <a:prstGeom prst="curvedConnector5">
            <a:avLst>
              <a:gd name="adj1" fmla="val -98082"/>
              <a:gd name="adj2" fmla="val 48486"/>
              <a:gd name="adj3" fmla="val 1406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H="1" flipV="1">
            <a:off x="7117898" y="4817734"/>
            <a:ext cx="310717" cy="672463"/>
          </a:xfrm>
          <a:prstGeom prst="curvedConnector5">
            <a:avLst>
              <a:gd name="adj1" fmla="val -23328"/>
              <a:gd name="adj2" fmla="val 43153"/>
              <a:gd name="adj3" fmla="val 20741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129425" y="4895515"/>
            <a:ext cx="850391" cy="231889"/>
            <a:chOff x="1880026" y="3865159"/>
            <a:chExt cx="1864438" cy="477721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266128" y="3865159"/>
              <a:ext cx="478336" cy="469292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833694" y="3865159"/>
              <a:ext cx="414127" cy="469291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190095" y="305079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066D9F9B-4DAF-A5DD-F3F6-07102EA01CC7}"/>
              </a:ext>
            </a:extLst>
          </p:cNvPr>
          <p:cNvGrpSpPr>
            <a:grpSpLocks noChangeAspect="1"/>
          </p:cNvGrpSpPr>
          <p:nvPr/>
        </p:nvGrpSpPr>
        <p:grpSpPr>
          <a:xfrm>
            <a:off x="7624494" y="5150227"/>
            <a:ext cx="2881665" cy="584741"/>
            <a:chOff x="6066632" y="5019702"/>
            <a:chExt cx="3496163" cy="729533"/>
          </a:xfrm>
        </p:grpSpPr>
        <p:sp>
          <p:nvSpPr>
            <p:cNvPr id="1572" name="Rounded Rectangle 1571">
              <a:extLst>
                <a:ext uri="{FF2B5EF4-FFF2-40B4-BE49-F238E27FC236}">
                  <a16:creationId xmlns:a16="http://schemas.microsoft.com/office/drawing/2014/main" id="{E463DA68-7C31-7ED6-8746-0794E7DBF327}"/>
                </a:ext>
              </a:extLst>
            </p:cNvPr>
            <p:cNvSpPr/>
            <p:nvPr/>
          </p:nvSpPr>
          <p:spPr>
            <a:xfrm>
              <a:off x="6066632" y="5019702"/>
              <a:ext cx="3496163" cy="72953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3" name="Picture 1572">
              <a:extLst>
                <a:ext uri="{FF2B5EF4-FFF2-40B4-BE49-F238E27FC236}">
                  <a16:creationId xmlns:a16="http://schemas.microsoft.com/office/drawing/2014/main" id="{E764F1E3-0664-3FBD-F192-16B91DB6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101877" y="5320685"/>
              <a:ext cx="3434010" cy="370208"/>
            </a:xfrm>
            <a:prstGeom prst="rect">
              <a:avLst/>
            </a:prstGeom>
          </p:spPr>
        </p:pic>
      </p:grp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6" idx="0"/>
            <a:endCxn id="1570" idx="2"/>
          </p:cNvCxnSpPr>
          <p:nvPr/>
        </p:nvCxnSpPr>
        <p:spPr>
          <a:xfrm>
            <a:off x="7886619" y="6096014"/>
            <a:ext cx="702477" cy="10844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D4EF87-9952-3B0E-AB7A-9F90062D0D8F}"/>
              </a:ext>
            </a:extLst>
          </p:cNvPr>
          <p:cNvGrpSpPr/>
          <p:nvPr/>
        </p:nvGrpSpPr>
        <p:grpSpPr>
          <a:xfrm>
            <a:off x="7117898" y="4512064"/>
            <a:ext cx="2692889" cy="560662"/>
            <a:chOff x="7117898" y="4512064"/>
            <a:chExt cx="2692889" cy="560662"/>
          </a:xfrm>
        </p:grpSpPr>
        <p:grpSp>
          <p:nvGrpSpPr>
            <p:cNvPr id="1557" name="Group 1556">
              <a:extLst>
                <a:ext uri="{FF2B5EF4-FFF2-40B4-BE49-F238E27FC236}">
                  <a16:creationId xmlns:a16="http://schemas.microsoft.com/office/drawing/2014/main" id="{0115A08B-F5B5-B8F0-FAE1-A28971BD1697}"/>
                </a:ext>
              </a:extLst>
            </p:cNvPr>
            <p:cNvGrpSpPr/>
            <p:nvPr/>
          </p:nvGrpSpPr>
          <p:grpSpPr>
            <a:xfrm>
              <a:off x="7117898" y="4562742"/>
              <a:ext cx="2692889" cy="509984"/>
              <a:chOff x="6081975" y="1522251"/>
              <a:chExt cx="3029500" cy="573733"/>
            </a:xfrm>
          </p:grpSpPr>
          <p:sp>
            <p:nvSpPr>
              <p:cNvPr id="1574" name="Rounded Rectangle 1573">
                <a:extLst>
                  <a:ext uri="{FF2B5EF4-FFF2-40B4-BE49-F238E27FC236}">
                    <a16:creationId xmlns:a16="http://schemas.microsoft.com/office/drawing/2014/main" id="{17DCB424-9282-6182-7247-F5CA5733EAE3}"/>
                  </a:ext>
                </a:extLst>
              </p:cNvPr>
              <p:cNvSpPr/>
              <p:nvPr/>
            </p:nvSpPr>
            <p:spPr>
              <a:xfrm>
                <a:off x="6081975" y="1522251"/>
                <a:ext cx="3029500" cy="57373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1575" name="Picture 1574">
                <a:extLst>
                  <a:ext uri="{FF2B5EF4-FFF2-40B4-BE49-F238E27FC236}">
                    <a16:creationId xmlns:a16="http://schemas.microsoft.com/office/drawing/2014/main" id="{0655F05A-66C1-8C5A-C759-8972F7D0D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27079" y="1743270"/>
                <a:ext cx="2901822" cy="344418"/>
              </a:xfrm>
              <a:prstGeom prst="rect">
                <a:avLst/>
              </a:prstGeom>
            </p:spPr>
          </p:pic>
        </p:grpSp>
        <p:sp>
          <p:nvSpPr>
            <p:cNvPr id="1567" name="TextBox 1566">
              <a:extLst>
                <a:ext uri="{FF2B5EF4-FFF2-40B4-BE49-F238E27FC236}">
                  <a16:creationId xmlns:a16="http://schemas.microsoft.com/office/drawing/2014/main" id="{E1B52522-563F-3A63-6D6C-39A939C2D527}"/>
                </a:ext>
              </a:extLst>
            </p:cNvPr>
            <p:cNvSpPr txBox="1"/>
            <p:nvPr/>
          </p:nvSpPr>
          <p:spPr>
            <a:xfrm>
              <a:off x="8038254" y="4512064"/>
              <a:ext cx="733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Expert4</a:t>
              </a:r>
            </a:p>
          </p:txBody>
        </p:sp>
      </p:grp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574" y="6543124"/>
            <a:ext cx="2633732" cy="716688"/>
            <a:chOff x="5203574" y="6543124"/>
            <a:chExt cx="2633732" cy="716688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79356"/>
              <a:ext cx="2633732" cy="6804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48" name="Picture 1547">
              <a:extLst>
                <a:ext uri="{FF2B5EF4-FFF2-40B4-BE49-F238E27FC236}">
                  <a16:creationId xmlns:a16="http://schemas.microsoft.com/office/drawing/2014/main" id="{BAE7E30F-17C7-398C-02E2-55265069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214896" y="6793346"/>
              <a:ext cx="2618074" cy="450181"/>
            </a:xfrm>
            <a:prstGeom prst="rect">
              <a:avLst/>
            </a:prstGeom>
          </p:spPr>
        </p:pic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46573" y="6543124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43900" y="6543123"/>
            <a:ext cx="2556075" cy="700404"/>
            <a:chOff x="7967026" y="6507221"/>
            <a:chExt cx="2556075" cy="700404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67026" y="6543454"/>
              <a:ext cx="2556075" cy="6641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  <p:pic>
          <p:nvPicPr>
            <p:cNvPr id="1603" name="Picture 1602">
              <a:extLst>
                <a:ext uri="{FF2B5EF4-FFF2-40B4-BE49-F238E27FC236}">
                  <a16:creationId xmlns:a16="http://schemas.microsoft.com/office/drawing/2014/main" id="{5234B908-FFEC-7FEE-E961-DA043FD0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7996198" y="6826613"/>
              <a:ext cx="2520758" cy="267446"/>
            </a:xfrm>
            <a:prstGeom prst="rect">
              <a:avLst/>
            </a:prstGeom>
          </p:spPr>
        </p:pic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78623" y="6362714"/>
            <a:ext cx="4262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Also in our paper, </a:t>
            </a:r>
          </a:p>
          <a:p>
            <a:r>
              <a:rPr lang="en-US" sz="1200" b="1" dirty="0"/>
              <a:t>+ </a:t>
            </a:r>
            <a:r>
              <a:rPr lang="en-US" sz="1200" dirty="0"/>
              <a:t>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38E2-4963-C361-A9CD-E82D353011E7}"/>
              </a:ext>
            </a:extLst>
          </p:cNvPr>
          <p:cNvSpPr txBox="1"/>
          <p:nvPr/>
        </p:nvSpPr>
        <p:spPr>
          <a:xfrm>
            <a:off x="8609899" y="3981679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</a:t>
            </a:r>
            <a:r>
              <a:rPr lang="en-US" sz="800" dirty="0" err="1"/>
              <a:t>SelectiveNet</a:t>
            </a:r>
            <a:r>
              <a:rPr lang="en-US" sz="800" dirty="0"/>
              <a:t> [</a:t>
            </a:r>
            <a:r>
              <a:rPr lang="en-US" sz="800" dirty="0" err="1"/>
              <a:t>Geifman</a:t>
            </a:r>
            <a:r>
              <a:rPr lang="en-US" sz="800" dirty="0"/>
              <a:t> et al.] optimization</a:t>
            </a:r>
          </a:p>
        </p:txBody>
      </p:sp>
      <p:pic>
        <p:nvPicPr>
          <p:cNvPr id="9" name="Picture 8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40E6A79-A68B-82A8-FB25-D9D361812B6A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3553703" y="8512"/>
            <a:ext cx="739747" cy="7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2913</TotalTime>
  <Words>289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202</cp:revision>
  <dcterms:created xsi:type="dcterms:W3CDTF">2023-06-19T21:16:31Z</dcterms:created>
  <dcterms:modified xsi:type="dcterms:W3CDTF">2023-06-21T22:32:46Z</dcterms:modified>
</cp:coreProperties>
</file>